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B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9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1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7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กล่องข้อความ 3"/>
          <p:cNvSpPr txBox="1"/>
          <p:nvPr/>
        </p:nvSpPr>
        <p:spPr>
          <a:xfrm>
            <a:off x="5054082" y="1298448"/>
            <a:ext cx="6068070" cy="32552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900" b="1" spc="-1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ตารางเข้าพบอาจารย์ประจำสาขาวิชาการจัดการการค้า</a:t>
            </a:r>
            <a:r>
              <a:rPr lang="en-US" sz="5900" b="1" spc="-1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900" b="1" spc="-1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ภาคเรียนที่</a:t>
            </a:r>
            <a:r>
              <a:rPr lang="en-US" sz="5900" b="1" spc="-1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1/2562</a:t>
            </a:r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912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62E143E-6182-4C2B-8AE8-F796A4AD87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6177" y="1695799"/>
            <a:ext cx="3458249" cy="3458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6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0" y="4034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u="sng" dirty="0">
                <a:solidFill>
                  <a:srgbClr val="40BAD2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ตารางเข้าพบอาจารย์ประจำสาขาวิชาการจัดการการค้า ภาคเรียนที่ 1/2562</a:t>
            </a: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513" y="924201"/>
            <a:ext cx="1644495" cy="2185720"/>
          </a:xfrm>
          <a:prstGeom prst="flowChartDelay">
            <a:avLst/>
          </a:prstGeom>
        </p:spPr>
      </p:pic>
      <p:sp>
        <p:nvSpPr>
          <p:cNvPr id="8" name="สี่เหลี่ยมผืนผ้า 7"/>
          <p:cNvSpPr/>
          <p:nvPr/>
        </p:nvSpPr>
        <p:spPr>
          <a:xfrm>
            <a:off x="2411277" y="748226"/>
            <a:ext cx="3325677" cy="6109774"/>
          </a:xfrm>
          <a:prstGeom prst="rect">
            <a:avLst/>
          </a:prstGeom>
          <a:solidFill>
            <a:srgbClr val="40B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1284194" y="830196"/>
            <a:ext cx="477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อาจารย์ ดร.พนิดา นิลอรุณ </a:t>
            </a: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1826189" y="1560901"/>
            <a:ext cx="3910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สามารถเข้าพบได้ 	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วันศุกร์  เวลา 11.00 – 16.00</a:t>
            </a:r>
          </a:p>
        </p:txBody>
      </p:sp>
      <p:cxnSp>
        <p:nvCxnSpPr>
          <p:cNvPr id="12" name="ตัวเชื่อมต่อตรง 11"/>
          <p:cNvCxnSpPr/>
          <p:nvPr/>
        </p:nvCxnSpPr>
        <p:spPr>
          <a:xfrm>
            <a:off x="0" y="3455894"/>
            <a:ext cx="578004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ตรง 14"/>
          <p:cNvCxnSpPr/>
          <p:nvPr/>
        </p:nvCxnSpPr>
        <p:spPr>
          <a:xfrm>
            <a:off x="5736954" y="3455894"/>
            <a:ext cx="6455046" cy="0"/>
          </a:xfrm>
          <a:prstGeom prst="line">
            <a:avLst/>
          </a:prstGeom>
          <a:ln>
            <a:solidFill>
              <a:srgbClr val="40BA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สี่เหลี่ยมผืนผ้า 16"/>
          <p:cNvSpPr/>
          <p:nvPr/>
        </p:nvSpPr>
        <p:spPr>
          <a:xfrm>
            <a:off x="0" y="5365376"/>
            <a:ext cx="2568388" cy="1492624"/>
          </a:xfrm>
          <a:prstGeom prst="rect">
            <a:avLst/>
          </a:prstGeom>
          <a:solidFill>
            <a:srgbClr val="40B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9" name="รูปภาพ 1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513" y="3927284"/>
            <a:ext cx="1643504" cy="2184404"/>
          </a:xfrm>
          <a:prstGeom prst="flowChartDelay">
            <a:avLst/>
          </a:prstGeom>
        </p:spPr>
      </p:pic>
      <p:sp>
        <p:nvSpPr>
          <p:cNvPr id="20" name="กล่องข้อความ 19"/>
          <p:cNvSpPr txBox="1"/>
          <p:nvPr/>
        </p:nvSpPr>
        <p:spPr>
          <a:xfrm>
            <a:off x="1145266" y="3923541"/>
            <a:ext cx="477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อาจารย์ อรพรรณ เดชา</a:t>
            </a:r>
          </a:p>
        </p:txBody>
      </p:sp>
      <p:pic>
        <p:nvPicPr>
          <p:cNvPr id="24" name="รูปภาพ 23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18972" y="924201"/>
            <a:ext cx="1655514" cy="2203836"/>
          </a:xfrm>
          <a:prstGeom prst="flowChartDelay">
            <a:avLst/>
          </a:prstGeom>
        </p:spPr>
      </p:pic>
      <p:sp>
        <p:nvSpPr>
          <p:cNvPr id="29" name="กล่องข้อความ 28"/>
          <p:cNvSpPr txBox="1"/>
          <p:nvPr/>
        </p:nvSpPr>
        <p:spPr>
          <a:xfrm>
            <a:off x="1826189" y="4759828"/>
            <a:ext cx="3910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สามารถเข้าพบได้ 	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วันจันทร์ เวลา 11.00 – 16.00</a:t>
            </a:r>
          </a:p>
        </p:txBody>
      </p:sp>
      <p:sp>
        <p:nvSpPr>
          <p:cNvPr id="30" name="กล่องข้อความ 29"/>
          <p:cNvSpPr txBox="1"/>
          <p:nvPr/>
        </p:nvSpPr>
        <p:spPr>
          <a:xfrm>
            <a:off x="7229581" y="830196"/>
            <a:ext cx="477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อาจารย์รติรัตน์ ณ สงขลา</a:t>
            </a:r>
          </a:p>
        </p:txBody>
      </p:sp>
      <p:sp>
        <p:nvSpPr>
          <p:cNvPr id="31" name="กล่องข้อความ 30"/>
          <p:cNvSpPr txBox="1"/>
          <p:nvPr/>
        </p:nvSpPr>
        <p:spPr>
          <a:xfrm>
            <a:off x="7756505" y="1560901"/>
            <a:ext cx="4168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สามารถเข้าพบได้ 	</a:t>
            </a:r>
          </a:p>
          <a:p>
            <a:r>
              <a:rPr lang="th-TH" sz="2800" b="1" dirty="0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วันอังคาร เวลา 08.00 – 16.00</a:t>
            </a:r>
          </a:p>
        </p:txBody>
      </p:sp>
      <p:pic>
        <p:nvPicPr>
          <p:cNvPr id="32" name="รูปภาพ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11143" y="4004750"/>
            <a:ext cx="1656619" cy="2205308"/>
          </a:xfrm>
          <a:prstGeom prst="flowChartDelay">
            <a:avLst/>
          </a:prstGeom>
        </p:spPr>
      </p:pic>
      <p:sp>
        <p:nvSpPr>
          <p:cNvPr id="33" name="กล่องข้อความ 32"/>
          <p:cNvSpPr txBox="1"/>
          <p:nvPr/>
        </p:nvSpPr>
        <p:spPr>
          <a:xfrm>
            <a:off x="7229581" y="4150892"/>
            <a:ext cx="477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err="1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อาจารย์วรีญา</a:t>
            </a:r>
            <a:r>
              <a:rPr lang="th-TH" sz="3600" b="1" dirty="0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 คลังแสง</a:t>
            </a:r>
          </a:p>
        </p:txBody>
      </p:sp>
      <p:sp>
        <p:nvSpPr>
          <p:cNvPr id="34" name="กล่องข้อความ 33"/>
          <p:cNvSpPr txBox="1"/>
          <p:nvPr/>
        </p:nvSpPr>
        <p:spPr>
          <a:xfrm>
            <a:off x="7756505" y="4881597"/>
            <a:ext cx="4168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สามารถเข้าพบได้ 	</a:t>
            </a:r>
          </a:p>
          <a:p>
            <a:r>
              <a:rPr lang="th-TH" sz="2800" b="1" dirty="0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วันพุธ เวลา 08.00 – 16.00</a:t>
            </a:r>
          </a:p>
        </p:txBody>
      </p:sp>
    </p:spTree>
    <p:extLst>
      <p:ext uri="{BB962C8B-B14F-4D97-AF65-F5344CB8AC3E}">
        <p14:creationId xmlns:p14="http://schemas.microsoft.com/office/powerpoint/2010/main" val="2107025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0" y="4034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u="sng" dirty="0">
                <a:solidFill>
                  <a:srgbClr val="40BAD2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ตารางเข้าพบอาจารย์ประจำสาขาวิชาการจัดการการค้า ภาคเรียนที่ </a:t>
            </a:r>
            <a:r>
              <a:rPr lang="en-US" sz="4000" b="1" u="sng" dirty="0">
                <a:solidFill>
                  <a:srgbClr val="40BAD2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2</a:t>
            </a:r>
            <a:r>
              <a:rPr lang="th-TH" sz="4000" b="1" u="sng" dirty="0">
                <a:solidFill>
                  <a:srgbClr val="40BAD2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/2562</a:t>
            </a: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513" y="924201"/>
            <a:ext cx="1644495" cy="2185720"/>
          </a:xfrm>
          <a:prstGeom prst="flowChartDelay">
            <a:avLst/>
          </a:prstGeom>
        </p:spPr>
      </p:pic>
      <p:sp>
        <p:nvSpPr>
          <p:cNvPr id="8" name="สี่เหลี่ยมผืนผ้า 7"/>
          <p:cNvSpPr/>
          <p:nvPr/>
        </p:nvSpPr>
        <p:spPr>
          <a:xfrm>
            <a:off x="2411277" y="748226"/>
            <a:ext cx="3325677" cy="6109774"/>
          </a:xfrm>
          <a:prstGeom prst="rect">
            <a:avLst/>
          </a:prstGeom>
          <a:solidFill>
            <a:srgbClr val="40B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1284194" y="830196"/>
            <a:ext cx="477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อาจารย์ ดร.พนิดา นิลอรุณ </a:t>
            </a: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1826189" y="1560901"/>
            <a:ext cx="3910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สามารถเข้าพบได้ 	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วันศุกร์  เวลา 11.00 – 16.00</a:t>
            </a:r>
          </a:p>
        </p:txBody>
      </p:sp>
      <p:cxnSp>
        <p:nvCxnSpPr>
          <p:cNvPr id="12" name="ตัวเชื่อมต่อตรง 11"/>
          <p:cNvCxnSpPr/>
          <p:nvPr/>
        </p:nvCxnSpPr>
        <p:spPr>
          <a:xfrm>
            <a:off x="0" y="3455894"/>
            <a:ext cx="578004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ตรง 14"/>
          <p:cNvCxnSpPr/>
          <p:nvPr/>
        </p:nvCxnSpPr>
        <p:spPr>
          <a:xfrm>
            <a:off x="5736954" y="3455894"/>
            <a:ext cx="6455046" cy="0"/>
          </a:xfrm>
          <a:prstGeom prst="line">
            <a:avLst/>
          </a:prstGeom>
          <a:ln>
            <a:solidFill>
              <a:srgbClr val="40BA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สี่เหลี่ยมผืนผ้า 16"/>
          <p:cNvSpPr/>
          <p:nvPr/>
        </p:nvSpPr>
        <p:spPr>
          <a:xfrm>
            <a:off x="0" y="5365376"/>
            <a:ext cx="2568388" cy="1492624"/>
          </a:xfrm>
          <a:prstGeom prst="rect">
            <a:avLst/>
          </a:prstGeom>
          <a:solidFill>
            <a:srgbClr val="40BA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9" name="รูปภาพ 1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2513" y="3927284"/>
            <a:ext cx="1643504" cy="2184404"/>
          </a:xfrm>
          <a:prstGeom prst="flowChartDelay">
            <a:avLst/>
          </a:prstGeom>
        </p:spPr>
      </p:pic>
      <p:sp>
        <p:nvSpPr>
          <p:cNvPr id="20" name="กล่องข้อความ 19"/>
          <p:cNvSpPr txBox="1"/>
          <p:nvPr/>
        </p:nvSpPr>
        <p:spPr>
          <a:xfrm>
            <a:off x="1145266" y="3923541"/>
            <a:ext cx="477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อาจารย์ อรพรรณ เดชา</a:t>
            </a:r>
          </a:p>
        </p:txBody>
      </p:sp>
      <p:pic>
        <p:nvPicPr>
          <p:cNvPr id="24" name="รูปภาพ 23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18972" y="924201"/>
            <a:ext cx="1655514" cy="2203836"/>
          </a:xfrm>
          <a:prstGeom prst="flowChartDelay">
            <a:avLst/>
          </a:prstGeom>
        </p:spPr>
      </p:pic>
      <p:sp>
        <p:nvSpPr>
          <p:cNvPr id="29" name="กล่องข้อความ 28"/>
          <p:cNvSpPr txBox="1"/>
          <p:nvPr/>
        </p:nvSpPr>
        <p:spPr>
          <a:xfrm>
            <a:off x="1826189" y="4759828"/>
            <a:ext cx="3910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สามารถเข้าพบได้ 	</a:t>
            </a:r>
          </a:p>
          <a:p>
            <a:r>
              <a:rPr lang="th-TH" sz="28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วันอังคาร เวลา </a:t>
            </a:r>
            <a:r>
              <a:rPr lang="en-US" sz="28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08</a:t>
            </a:r>
            <a:r>
              <a:rPr lang="th-TH" sz="2800" b="1" dirty="0">
                <a:solidFill>
                  <a:schemeClr val="bg1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.00 – 16.00</a:t>
            </a:r>
          </a:p>
        </p:txBody>
      </p:sp>
      <p:sp>
        <p:nvSpPr>
          <p:cNvPr id="30" name="กล่องข้อความ 29"/>
          <p:cNvSpPr txBox="1"/>
          <p:nvPr/>
        </p:nvSpPr>
        <p:spPr>
          <a:xfrm>
            <a:off x="7229581" y="830196"/>
            <a:ext cx="477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อาจารย์รติรัตน์ ณ สงขลา</a:t>
            </a:r>
          </a:p>
        </p:txBody>
      </p:sp>
      <p:sp>
        <p:nvSpPr>
          <p:cNvPr id="31" name="กล่องข้อความ 30"/>
          <p:cNvSpPr txBox="1"/>
          <p:nvPr/>
        </p:nvSpPr>
        <p:spPr>
          <a:xfrm>
            <a:off x="7756505" y="1560901"/>
            <a:ext cx="4168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สามารถเข้าพบได้ 	</a:t>
            </a:r>
          </a:p>
          <a:p>
            <a:r>
              <a:rPr lang="th-TH" sz="2800" b="1" dirty="0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วันพฤหัสบดี เวลา 08.00 – 16.00</a:t>
            </a:r>
          </a:p>
        </p:txBody>
      </p:sp>
      <p:pic>
        <p:nvPicPr>
          <p:cNvPr id="32" name="รูปภาพ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11143" y="4004750"/>
            <a:ext cx="1656619" cy="2205308"/>
          </a:xfrm>
          <a:prstGeom prst="flowChartDelay">
            <a:avLst/>
          </a:prstGeom>
        </p:spPr>
      </p:pic>
      <p:sp>
        <p:nvSpPr>
          <p:cNvPr id="33" name="กล่องข้อความ 32"/>
          <p:cNvSpPr txBox="1"/>
          <p:nvPr/>
        </p:nvSpPr>
        <p:spPr>
          <a:xfrm>
            <a:off x="7229581" y="4150892"/>
            <a:ext cx="477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err="1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อาจารย์วรีญา</a:t>
            </a:r>
            <a:r>
              <a:rPr lang="th-TH" sz="3600" b="1" dirty="0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 คลังแสง</a:t>
            </a:r>
          </a:p>
        </p:txBody>
      </p:sp>
      <p:sp>
        <p:nvSpPr>
          <p:cNvPr id="34" name="กล่องข้อความ 33"/>
          <p:cNvSpPr txBox="1"/>
          <p:nvPr/>
        </p:nvSpPr>
        <p:spPr>
          <a:xfrm>
            <a:off x="7756505" y="4881597"/>
            <a:ext cx="4168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สามารถเข้าพบได้ 	</a:t>
            </a:r>
          </a:p>
          <a:p>
            <a:r>
              <a:rPr lang="th-TH" sz="2800" b="1" dirty="0">
                <a:solidFill>
                  <a:srgbClr val="40BAD2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วันพุธ เวลา 08.00 – 16.00</a:t>
            </a:r>
          </a:p>
        </p:txBody>
      </p:sp>
    </p:spTree>
    <p:extLst>
      <p:ext uri="{BB962C8B-B14F-4D97-AF65-F5344CB8AC3E}">
        <p14:creationId xmlns:p14="http://schemas.microsoft.com/office/powerpoint/2010/main" val="91904085"/>
      </p:ext>
    </p:extLst>
  </p:cSld>
  <p:clrMapOvr>
    <a:masterClrMapping/>
  </p:clrMapOvr>
</p:sld>
</file>

<file path=ppt/theme/theme1.xml><?xml version="1.0" encoding="utf-8"?>
<a:theme xmlns:a="http://schemas.openxmlformats.org/drawingml/2006/main" name="เฟรม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แบบจอกว้าง</PresentationFormat>
  <Paragraphs>27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8" baseType="lpstr">
      <vt:lpstr>Corbel</vt:lpstr>
      <vt:lpstr>TH K2D July8</vt:lpstr>
      <vt:lpstr>TH Niramit AS</vt:lpstr>
      <vt:lpstr>Wingdings 2</vt:lpstr>
      <vt:lpstr>เฟรม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Oraphan Decha</dc:creator>
  <cp:lastModifiedBy>Oraphan Decha</cp:lastModifiedBy>
  <cp:revision>1</cp:revision>
  <dcterms:created xsi:type="dcterms:W3CDTF">2020-08-11T09:57:47Z</dcterms:created>
  <dcterms:modified xsi:type="dcterms:W3CDTF">2020-08-11T09:58:41Z</dcterms:modified>
</cp:coreProperties>
</file>